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678" y="4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154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29/8/2024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ΠΕΡΙΒΑΛΛΟΝΤΙΚΗ ΜΕΤΑΦΟΡΙΚΗ ΜΟΝΟΠΡΟΣΩΠΗ ΑΝΩΝΥΜΗ ΕΤΑΙΡΕΙΑ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που εδρεύει στην περιφέρεια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ΣΤΕΡΕΑΣ ΕΛΛΑΔΑΣ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 «Ποιοτικός Εκσυγχρονισμός»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μεσαίων επιχειρήσεων, επενδύοντας στον παραγωγικό εκσυγχρονισμό τους και την υιοθέτηση συστημάτων τυποποίησης &amp; πιστοποίησης.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400.000,00  € εκ των οποίων η δημόσια δαπάνη ανέρχεται σε 200.000,00 €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553150"/>
            <a:ext cx="9217024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192</Words>
  <Application>Microsoft Office PowerPoint</Application>
  <PresentationFormat>Προσαρμογή</PresentationFormat>
  <Paragraphs>19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Aimilia Halakateva1</cp:lastModifiedBy>
  <cp:revision>41</cp:revision>
  <dcterms:created xsi:type="dcterms:W3CDTF">2018-02-13T12:16:57Z</dcterms:created>
  <dcterms:modified xsi:type="dcterms:W3CDTF">2024-08-29T06:49:35Z</dcterms:modified>
</cp:coreProperties>
</file>