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86" y="218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2" descr="\\Epanserver02\espa_14-20\ΔΡΑΣΕΙΣ_ΕΝΙΣΧΥΣΗΣ_ΠΡΟΒΟΛΗ\6_7_8_ΨΗΦΙΑΚΑ_ΠΟΙΟΤΙΚΟΣ\6_ΠΟΙΟΤΙΚΟΣ_ΕΚΣΥΓΧΡΟΝΙΣΜΟΣ\poiotikosafisa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163" y="30163"/>
            <a:ext cx="10753726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ΠΕΡΙΒΑΛΛΟΝΤΙΚΗ- ΜΕΤΑΦΟΡΙΚΗ ΑΝΩΝΥΜΗ ΕΤΑΙΡΕΙΑ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ΠΕΙΡΑΙΩΣ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«Ποιοτικός Εκσυγχρονισμός» προϋπολογισμού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στη βελτίωση της ανταγωνιστικότητας των μεσαίων επιχειρήσεων, επενδύοντας στον παραγωγικό εκσυγχρονισμό τους και την υιοθέτηση συστημάτων τυποποίησης &amp; πιστοποίησης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400.000,00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200.000,00</a:t>
            </a:r>
            <a:r>
              <a:rPr lang="el-GR" sz="1200" dirty="0" smtClean="0"/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553150"/>
            <a:ext cx="9217024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Εξοπλισμός</a:t>
            </a: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παραγωγικότητας &amp;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190</Words>
  <Application>Microsoft Office PowerPoint</Application>
  <PresentationFormat>Προσαρμογή</PresentationFormat>
  <Paragraphs>19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d.varsami</cp:lastModifiedBy>
  <cp:revision>37</cp:revision>
  <dcterms:created xsi:type="dcterms:W3CDTF">2018-02-13T12:16:57Z</dcterms:created>
  <dcterms:modified xsi:type="dcterms:W3CDTF">2024-02-28T10:59:14Z</dcterms:modified>
</cp:coreProperties>
</file>